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64" r:id="rId4"/>
    <p:sldId id="265" r:id="rId5"/>
    <p:sldId id="267" r:id="rId6"/>
    <p:sldId id="274" r:id="rId7"/>
    <p:sldId id="271" r:id="rId8"/>
    <p:sldId id="270" r:id="rId9"/>
    <p:sldId id="273" r:id="rId10"/>
    <p:sldId id="272" r:id="rId11"/>
    <p:sldId id="276" r:id="rId12"/>
    <p:sldId id="27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3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EB3A-6E6F-4BA5-8E8E-BBB7C8DEE67B}" type="datetimeFigureOut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64B4C-1477-431A-9B1B-A0399347F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13E41-D0C4-4E81-B0C7-AD3D2B93DE22}" type="datetimeFigureOut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1D4A-CAC3-4CCD-BEE3-AE7C1A074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775AD-AD11-4586-8249-643525F29485}" type="datetimeFigureOut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A081B-A478-430F-9F40-162CD74AA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2E4386-9D08-4BE4-8D97-E0F80E9F19A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27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9339D-C073-471E-AEC6-4ADDCD4EE07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2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8120A-F2AB-4B53-B7A2-20B2AE62489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490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EA0E6-A185-4A2B-8C74-168A50F01C1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28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9AF7D-7925-49F9-8013-463D3866E85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630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6576A-10BC-4F09-B369-BBBBCB8313A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447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F92AE-6AD8-41E6-90DE-4EE70B8BB2D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590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4B970-ACB6-4127-9049-0B834BCD4AA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97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F56B0-DB4F-41A2-9472-032E89897A71}" type="datetimeFigureOut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05F9C-10D1-41CE-BB33-9BDA0F949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D5278-12C7-4C09-BB02-3B3D7D42DB2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8990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8E667-7F55-451C-8536-8984A4466AC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2451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D4761-F19F-4956-9E9D-67F8DF2104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407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AE18B-4249-40A2-9851-A9A5D777873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28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31E1B-8081-4A90-AFA7-31BB9AF0CF9F}" type="datetimeFigureOut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5C45F-289D-478B-9C79-8547EC0BC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F370-CEF6-42E3-948A-ED42F0689E52}" type="datetimeFigureOut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94A6F-B64C-4338-A41B-EFBCECA32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E89DB-908E-4487-BC55-0BA8E88EDCF9}" type="datetimeFigureOut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67A87-DEE0-4B99-A4EB-573E8258D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C08F0-C677-45AE-A775-9F14C32AC9E4}" type="datetimeFigureOut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AB340-D79D-479A-9F2A-6EA355BAF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3CC0F-77CC-47AB-B12D-717FF0C67779}" type="datetimeFigureOut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FD8D3-C892-4007-89B8-AA6096716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2F8F8-159A-4369-B3F9-6039D8FC9518}" type="datetimeFigureOut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4BBAF-7BF3-442E-9AB3-4B2FD3F60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DCD6A-7DE0-4D28-83C1-405CCE10E42B}" type="datetimeFigureOut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5518E-6C71-4B68-AC7E-8B4B1CC71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682E72-84BD-4031-AB60-8CAE8C66331D}" type="datetimeFigureOut">
              <a:rPr lang="en-US"/>
              <a:pPr>
                <a:defRPr/>
              </a:pPr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3A3D24-29A5-40DA-823B-026B3B2CC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9B3F84C7-769E-4428-AFFD-13F0A01E5C1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38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602163"/>
          </a:xfrm>
        </p:spPr>
        <p:txBody>
          <a:bodyPr rtlCol="0">
            <a:prstTxWarp prst="textWave4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LUYỆN TỪ VÀ CÂU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23749" y="2286000"/>
            <a:ext cx="7315200" cy="2362200"/>
          </a:xfrm>
          <a:prstGeom prst="rect">
            <a:avLst/>
          </a:prstGeom>
          <a:noFill/>
        </p:spPr>
        <p:txBody>
          <a:bodyPr wrap="none">
            <a:prstTxWarp prst="textCan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TIẾNG  VIỆT  5 </a:t>
            </a:r>
            <a:endParaRPr 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842749" y="381000"/>
            <a:ext cx="7696200" cy="3200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5400" b="1" i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TRƯỜNG TIỂU HỌC </a:t>
            </a:r>
            <a:r>
              <a:rPr lang="en-US" sz="5400" b="1" i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QUANG TRUNG</a:t>
            </a:r>
            <a:endParaRPr lang="en-US" sz="5400" b="1" i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vi-VN" b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Ví dụ: </a:t>
            </a:r>
          </a:p>
          <a:p>
            <a:pPr eaLnBrk="1" hangingPunct="1">
              <a:buFontTx/>
              <a:buChar char="-"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Trong lớp, bạn Hùng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béo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, còn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bạn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Trang 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thì </a:t>
            </a:r>
            <a:r>
              <a:rPr lang="vi-VN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xíu.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Bạn Lan cứ </a:t>
            </a:r>
            <a:r>
              <a:rPr lang="vi-VN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không yên.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Chị ấy lúc </a:t>
            </a:r>
            <a:r>
              <a:rPr lang="vi-VN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lúc </a:t>
            </a:r>
            <a:r>
              <a:rPr lang="vi-VN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Char char="-"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Đáng quý nhất là </a:t>
            </a:r>
            <a:r>
              <a:rPr lang="vi-VN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 thực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, còn </a:t>
            </a:r>
            <a:r>
              <a:rPr lang="vi-VN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dối trá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thì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chẳng ai ưa.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4950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752600"/>
            <a:ext cx="6096000" cy="190500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eaLnBrk="0" hangingPunct="0"/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</a:rPr>
              <a:t>CHÚC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</a:rPr>
              <a:t>CÁC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</a:rPr>
              <a:t>EM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</a:rPr>
              <a:t>CHĂM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</a:rPr>
              <a:t>NGOAN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 ,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</a:rPr>
              <a:t>HỌC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</a:rPr>
              <a:t>GIỎI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8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209800"/>
            <a:ext cx="6172200" cy="2209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97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ÔN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CŨ</a:t>
            </a:r>
            <a:b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05800" cy="3840163"/>
          </a:xfr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nhường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04800" y="381000"/>
            <a:ext cx="8458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 1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Tìm từ trái nghĩa với từ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ghét bỏ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. Đặt hai câu để phân biệt cặp từ trái nghĩa em vừa tìm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được 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47800" y="3733800"/>
            <a:ext cx="11430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24200" y="4267200"/>
            <a:ext cx="11430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Luyện từ và câu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8229600" cy="1828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Từ trái nghĩa là những từ như thế nào ?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1600200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về từ trái nghĩa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8382000" cy="4525963"/>
          </a:xfr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05000" y="23622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62300" y="2362200"/>
            <a:ext cx="914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05000" y="29718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43300" y="2941093"/>
            <a:ext cx="533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352800" y="35814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172200" y="3532496"/>
            <a:ext cx="685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209800" y="4137546"/>
            <a:ext cx="457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652448" y="4150056"/>
            <a:ext cx="609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5029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ebdings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 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giặc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    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ebdings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Xa-xa-cô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ebdings"/>
              </a:rPr>
              <a:t>chết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nhưng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Webdings"/>
              <a:buChar char="c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loài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nhắc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họa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diệt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24600" y="1524000"/>
            <a:ext cx="914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6400" y="2097206"/>
            <a:ext cx="7620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già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" y="2630606"/>
            <a:ext cx="1295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697406"/>
            <a:ext cx="1143000" cy="5889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ổ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lớn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rách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khéo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       may.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   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dậy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sớm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6096" y="3131024"/>
            <a:ext cx="8382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59992" y="3725840"/>
            <a:ext cx="11430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vụng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4343400"/>
            <a:ext cx="1295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khuya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dáng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thấp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6600" y="1524000"/>
            <a:ext cx="55626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ốm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; to –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gầy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6600" y="2590800"/>
            <a:ext cx="55626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xuống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 tập 5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 Đặt câu để phân biệt các từ trong một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cặp từ trái nghĩa em vừa tìm được ở bài tập trên.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407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Profile</vt:lpstr>
      <vt:lpstr>PowerPoint Presentation</vt:lpstr>
      <vt:lpstr>PowerPoint Presentation</vt:lpstr>
      <vt:lpstr>PowerPoint Presentation</vt:lpstr>
      <vt:lpstr> Luyện từ và câu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ASUS</cp:lastModifiedBy>
  <cp:revision>36</cp:revision>
  <dcterms:created xsi:type="dcterms:W3CDTF">2015-10-11T13:58:31Z</dcterms:created>
  <dcterms:modified xsi:type="dcterms:W3CDTF">2020-10-01T02:27:46Z</dcterms:modified>
</cp:coreProperties>
</file>